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1" r:id="rId1"/>
  </p:sldMasterIdLst>
  <p:sldIdLst>
    <p:sldId id="256" r:id="rId2"/>
    <p:sldId id="257" r:id="rId3"/>
    <p:sldId id="258" r:id="rId4"/>
    <p:sldId id="265" r:id="rId5"/>
    <p:sldId id="259" r:id="rId6"/>
    <p:sldId id="264" r:id="rId7"/>
    <p:sldId id="266" r:id="rId8"/>
    <p:sldId id="268" r:id="rId9"/>
    <p:sldId id="267" r:id="rId10"/>
    <p:sldId id="269" r:id="rId11"/>
    <p:sldId id="260" r:id="rId12"/>
    <p:sldId id="270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>
      <p:cViewPr varScale="1">
        <p:scale>
          <a:sx n="119" d="100"/>
          <a:sy n="119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E3F71D-F8D2-45F5-B10D-3E9C804379A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40262D-B230-4F0D-A482-DC3947616CAD}">
      <dgm:prSet/>
      <dgm:spPr/>
      <dgm:t>
        <a:bodyPr/>
        <a:lstStyle/>
        <a:p>
          <a:r>
            <a:rPr lang="sk-SK"/>
            <a:t>Problémy:</a:t>
          </a:r>
          <a:endParaRPr lang="en-US"/>
        </a:p>
      </dgm:t>
    </dgm:pt>
    <dgm:pt modelId="{1A34500B-0F71-411F-864F-D806F291D258}" type="parTrans" cxnId="{8E2E4214-B5DE-41BD-8811-406F710CE6C9}">
      <dgm:prSet/>
      <dgm:spPr/>
      <dgm:t>
        <a:bodyPr/>
        <a:lstStyle/>
        <a:p>
          <a:endParaRPr lang="en-US"/>
        </a:p>
      </dgm:t>
    </dgm:pt>
    <dgm:pt modelId="{AC0A7A78-8332-4617-9BD3-74D2FBA88315}" type="sibTrans" cxnId="{8E2E4214-B5DE-41BD-8811-406F710CE6C9}">
      <dgm:prSet/>
      <dgm:spPr/>
      <dgm:t>
        <a:bodyPr/>
        <a:lstStyle/>
        <a:p>
          <a:endParaRPr lang="en-US"/>
        </a:p>
      </dgm:t>
    </dgm:pt>
    <dgm:pt modelId="{7A0DF922-9E6E-47C6-8A6B-94F27CC01160}">
      <dgm:prSet/>
      <dgm:spPr/>
      <dgm:t>
        <a:bodyPr/>
        <a:lstStyle/>
        <a:p>
          <a:r>
            <a:rPr lang="sk-SK" dirty="0"/>
            <a:t>vyhorenie stabilizátora na </a:t>
          </a:r>
          <a:r>
            <a:rPr lang="sk-SK" dirty="0" err="1"/>
            <a:t>Arduine</a:t>
          </a:r>
          <a:r>
            <a:rPr lang="en-US" dirty="0"/>
            <a:t>;</a:t>
          </a:r>
        </a:p>
      </dgm:t>
    </dgm:pt>
    <dgm:pt modelId="{25AAF084-CA90-4D66-96E1-C4BCD2233B67}" type="parTrans" cxnId="{CC621212-85E9-45AC-88F1-4FF7ED8C4BEF}">
      <dgm:prSet/>
      <dgm:spPr/>
      <dgm:t>
        <a:bodyPr/>
        <a:lstStyle/>
        <a:p>
          <a:endParaRPr lang="en-US"/>
        </a:p>
      </dgm:t>
    </dgm:pt>
    <dgm:pt modelId="{B402F237-065B-400E-8B47-A4DDF6E283E2}" type="sibTrans" cxnId="{CC621212-85E9-45AC-88F1-4FF7ED8C4BEF}">
      <dgm:prSet/>
      <dgm:spPr/>
      <dgm:t>
        <a:bodyPr/>
        <a:lstStyle/>
        <a:p>
          <a:endParaRPr lang="en-US"/>
        </a:p>
      </dgm:t>
    </dgm:pt>
    <dgm:pt modelId="{61978F51-0098-4867-AA93-EEE2F69A3D2E}">
      <dgm:prSet/>
      <dgm:spPr/>
      <dgm:t>
        <a:bodyPr/>
        <a:lstStyle/>
        <a:p>
          <a:r>
            <a:rPr lang="en-US" dirty="0"/>
            <a:t>s</a:t>
          </a:r>
          <a:r>
            <a:rPr lang="sk-SK" dirty="0" err="1"/>
            <a:t>kraty</a:t>
          </a:r>
          <a:r>
            <a:rPr lang="en-US" dirty="0"/>
            <a:t>;</a:t>
          </a:r>
        </a:p>
      </dgm:t>
    </dgm:pt>
    <dgm:pt modelId="{F8F7AE9A-78ED-4518-872D-9D180E036B8B}" type="parTrans" cxnId="{CF83162E-AE1C-4B86-BD6C-83E1A59C14A9}">
      <dgm:prSet/>
      <dgm:spPr/>
      <dgm:t>
        <a:bodyPr/>
        <a:lstStyle/>
        <a:p>
          <a:endParaRPr lang="en-US"/>
        </a:p>
      </dgm:t>
    </dgm:pt>
    <dgm:pt modelId="{23775243-D341-4B18-9194-DD684DF2A8F7}" type="sibTrans" cxnId="{CF83162E-AE1C-4B86-BD6C-83E1A59C14A9}">
      <dgm:prSet/>
      <dgm:spPr/>
      <dgm:t>
        <a:bodyPr/>
        <a:lstStyle/>
        <a:p>
          <a:endParaRPr lang="en-US"/>
        </a:p>
      </dgm:t>
    </dgm:pt>
    <dgm:pt modelId="{D03CEB31-0270-46CE-96E7-D0F24996264B}">
      <dgm:prSet/>
      <dgm:spPr/>
      <dgm:t>
        <a:bodyPr/>
        <a:lstStyle/>
        <a:p>
          <a:r>
            <a:rPr lang="sk-SK" dirty="0"/>
            <a:t>problémy s veľkosťami súčiastok</a:t>
          </a:r>
          <a:r>
            <a:rPr lang="en-US" dirty="0"/>
            <a:t>.</a:t>
          </a:r>
        </a:p>
      </dgm:t>
    </dgm:pt>
    <dgm:pt modelId="{03D68C1C-4606-4AF5-89F8-956682F29607}" type="parTrans" cxnId="{EBB2FE62-D53D-406D-A54E-C7F969641586}">
      <dgm:prSet/>
      <dgm:spPr/>
      <dgm:t>
        <a:bodyPr/>
        <a:lstStyle/>
        <a:p>
          <a:endParaRPr lang="en-US"/>
        </a:p>
      </dgm:t>
    </dgm:pt>
    <dgm:pt modelId="{DF7282D5-6113-4AC6-B132-0D04A28E286E}" type="sibTrans" cxnId="{EBB2FE62-D53D-406D-A54E-C7F969641586}">
      <dgm:prSet/>
      <dgm:spPr/>
      <dgm:t>
        <a:bodyPr/>
        <a:lstStyle/>
        <a:p>
          <a:endParaRPr lang="en-US"/>
        </a:p>
      </dgm:t>
    </dgm:pt>
    <dgm:pt modelId="{D5ADA80A-DACF-41CA-997A-4A1212F54874}">
      <dgm:prSet/>
      <dgm:spPr/>
      <dgm:t>
        <a:bodyPr/>
        <a:lstStyle/>
        <a:p>
          <a:r>
            <a:rPr lang="sk-SK"/>
            <a:t>Výsledky:</a:t>
          </a:r>
          <a:endParaRPr lang="en-US"/>
        </a:p>
      </dgm:t>
    </dgm:pt>
    <dgm:pt modelId="{27E3F0D9-DC1B-4328-AE09-F7B7628ADFC8}" type="parTrans" cxnId="{ADFBAE59-ED30-4745-875E-DFB9A939C4D9}">
      <dgm:prSet/>
      <dgm:spPr/>
      <dgm:t>
        <a:bodyPr/>
        <a:lstStyle/>
        <a:p>
          <a:endParaRPr lang="en-US"/>
        </a:p>
      </dgm:t>
    </dgm:pt>
    <dgm:pt modelId="{DBD284A0-14EF-4795-9A97-34EE6C602E0C}" type="sibTrans" cxnId="{ADFBAE59-ED30-4745-875E-DFB9A939C4D9}">
      <dgm:prSet/>
      <dgm:spPr/>
      <dgm:t>
        <a:bodyPr/>
        <a:lstStyle/>
        <a:p>
          <a:endParaRPr lang="en-US"/>
        </a:p>
      </dgm:t>
    </dgm:pt>
    <dgm:pt modelId="{AF083CFA-FA72-4AC3-8632-8FD1A3DB91B1}">
      <dgm:prSet/>
      <dgm:spPr/>
      <dgm:t>
        <a:bodyPr/>
        <a:lstStyle/>
        <a:p>
          <a:r>
            <a:rPr lang="en-US" dirty="0"/>
            <a:t>d</a:t>
          </a:r>
          <a:r>
            <a:rPr lang="sk-SK" dirty="0" err="1"/>
            <a:t>okázal</a:t>
          </a:r>
          <a:r>
            <a:rPr lang="sk-SK" dirty="0"/>
            <a:t> som si rozvrhnúť svoj čas na dokončenie projektu</a:t>
          </a:r>
          <a:r>
            <a:rPr lang="en-US" dirty="0"/>
            <a:t>;</a:t>
          </a:r>
        </a:p>
      </dgm:t>
    </dgm:pt>
    <dgm:pt modelId="{D9067C97-9725-42D7-9AA9-95C1846D639E}" type="parTrans" cxnId="{B13B61D4-FDD5-4745-B504-2C15D42FBAAB}">
      <dgm:prSet/>
      <dgm:spPr/>
      <dgm:t>
        <a:bodyPr/>
        <a:lstStyle/>
        <a:p>
          <a:endParaRPr lang="en-US"/>
        </a:p>
      </dgm:t>
    </dgm:pt>
    <dgm:pt modelId="{190D7060-B800-447A-8494-0E258AC6412C}" type="sibTrans" cxnId="{B13B61D4-FDD5-4745-B504-2C15D42FBAAB}">
      <dgm:prSet/>
      <dgm:spPr/>
      <dgm:t>
        <a:bodyPr/>
        <a:lstStyle/>
        <a:p>
          <a:endParaRPr lang="en-US"/>
        </a:p>
      </dgm:t>
    </dgm:pt>
    <dgm:pt modelId="{276B7F0F-A5E6-4FD1-8888-F06958625CCD}">
      <dgm:prSet/>
      <dgm:spPr/>
      <dgm:t>
        <a:bodyPr/>
        <a:lstStyle/>
        <a:p>
          <a:r>
            <a:rPr lang="en-US" dirty="0"/>
            <a:t>v</a:t>
          </a:r>
          <a:r>
            <a:rPr lang="sk-SK" dirty="0" err="1"/>
            <a:t>ytvorenie</a:t>
          </a:r>
          <a:r>
            <a:rPr lang="sk-SK" dirty="0"/>
            <a:t> funkčného projektu s dokumentáciou</a:t>
          </a:r>
          <a:r>
            <a:rPr lang="en-US" dirty="0"/>
            <a:t>.</a:t>
          </a:r>
        </a:p>
      </dgm:t>
    </dgm:pt>
    <dgm:pt modelId="{D23C378B-B731-48EE-915D-BF45729CFA78}" type="parTrans" cxnId="{1E0958F2-7C00-4CC9-BAE1-137368903A95}">
      <dgm:prSet/>
      <dgm:spPr/>
      <dgm:t>
        <a:bodyPr/>
        <a:lstStyle/>
        <a:p>
          <a:endParaRPr lang="en-US"/>
        </a:p>
      </dgm:t>
    </dgm:pt>
    <dgm:pt modelId="{719F67A6-834B-452A-8000-AE2834854A54}" type="sibTrans" cxnId="{1E0958F2-7C00-4CC9-BAE1-137368903A95}">
      <dgm:prSet/>
      <dgm:spPr/>
      <dgm:t>
        <a:bodyPr/>
        <a:lstStyle/>
        <a:p>
          <a:endParaRPr lang="en-US"/>
        </a:p>
      </dgm:t>
    </dgm:pt>
    <dgm:pt modelId="{481190C5-689D-4838-A06B-13092793DE2B}" type="pres">
      <dgm:prSet presAssocID="{0AE3F71D-F8D2-45F5-B10D-3E9C804379A4}" presName="linear" presStyleCnt="0">
        <dgm:presLayoutVars>
          <dgm:dir/>
          <dgm:animLvl val="lvl"/>
          <dgm:resizeHandles val="exact"/>
        </dgm:presLayoutVars>
      </dgm:prSet>
      <dgm:spPr/>
    </dgm:pt>
    <dgm:pt modelId="{7BEEF6AF-9248-4CEB-B78A-464107AD2039}" type="pres">
      <dgm:prSet presAssocID="{3640262D-B230-4F0D-A482-DC3947616CAD}" presName="parentLin" presStyleCnt="0"/>
      <dgm:spPr/>
    </dgm:pt>
    <dgm:pt modelId="{B849A215-F3A2-4C5E-AD26-B2D06D1FF231}" type="pres">
      <dgm:prSet presAssocID="{3640262D-B230-4F0D-A482-DC3947616CAD}" presName="parentLeftMargin" presStyleLbl="node1" presStyleIdx="0" presStyleCnt="2"/>
      <dgm:spPr/>
    </dgm:pt>
    <dgm:pt modelId="{49D1B539-FBD1-4AA8-9A06-5BAF6342D1BC}" type="pres">
      <dgm:prSet presAssocID="{3640262D-B230-4F0D-A482-DC3947616CA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A434B91-11B2-4B8B-A5B6-D8A069414B8B}" type="pres">
      <dgm:prSet presAssocID="{3640262D-B230-4F0D-A482-DC3947616CAD}" presName="negativeSpace" presStyleCnt="0"/>
      <dgm:spPr/>
    </dgm:pt>
    <dgm:pt modelId="{4444FACE-C6A7-4E64-8D16-278DD60C3DA0}" type="pres">
      <dgm:prSet presAssocID="{3640262D-B230-4F0D-A482-DC3947616CAD}" presName="childText" presStyleLbl="conFgAcc1" presStyleIdx="0" presStyleCnt="2">
        <dgm:presLayoutVars>
          <dgm:bulletEnabled val="1"/>
        </dgm:presLayoutVars>
      </dgm:prSet>
      <dgm:spPr/>
    </dgm:pt>
    <dgm:pt modelId="{45E1C419-B560-4BBD-83D3-5D7E0CFA9DA8}" type="pres">
      <dgm:prSet presAssocID="{AC0A7A78-8332-4617-9BD3-74D2FBA88315}" presName="spaceBetweenRectangles" presStyleCnt="0"/>
      <dgm:spPr/>
    </dgm:pt>
    <dgm:pt modelId="{C9038280-B7BD-492C-A75A-158403CCBEEA}" type="pres">
      <dgm:prSet presAssocID="{D5ADA80A-DACF-41CA-997A-4A1212F54874}" presName="parentLin" presStyleCnt="0"/>
      <dgm:spPr/>
    </dgm:pt>
    <dgm:pt modelId="{856D46F6-7D49-4655-AD09-75DFD3C0CC1E}" type="pres">
      <dgm:prSet presAssocID="{D5ADA80A-DACF-41CA-997A-4A1212F54874}" presName="parentLeftMargin" presStyleLbl="node1" presStyleIdx="0" presStyleCnt="2"/>
      <dgm:spPr/>
    </dgm:pt>
    <dgm:pt modelId="{9E635894-04D1-4860-9301-C59CC017899E}" type="pres">
      <dgm:prSet presAssocID="{D5ADA80A-DACF-41CA-997A-4A1212F5487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AEE0E4D-BFB9-48C8-A3BF-F35905DB45D8}" type="pres">
      <dgm:prSet presAssocID="{D5ADA80A-DACF-41CA-997A-4A1212F54874}" presName="negativeSpace" presStyleCnt="0"/>
      <dgm:spPr/>
    </dgm:pt>
    <dgm:pt modelId="{53D0AE22-2F3A-4E6B-9E85-37431FB05418}" type="pres">
      <dgm:prSet presAssocID="{D5ADA80A-DACF-41CA-997A-4A1212F5487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C621212-85E9-45AC-88F1-4FF7ED8C4BEF}" srcId="{3640262D-B230-4F0D-A482-DC3947616CAD}" destId="{7A0DF922-9E6E-47C6-8A6B-94F27CC01160}" srcOrd="0" destOrd="0" parTransId="{25AAF084-CA90-4D66-96E1-C4BCD2233B67}" sibTransId="{B402F237-065B-400E-8B47-A4DDF6E283E2}"/>
    <dgm:cxn modelId="{8E2E4214-B5DE-41BD-8811-406F710CE6C9}" srcId="{0AE3F71D-F8D2-45F5-B10D-3E9C804379A4}" destId="{3640262D-B230-4F0D-A482-DC3947616CAD}" srcOrd="0" destOrd="0" parTransId="{1A34500B-0F71-411F-864F-D806F291D258}" sibTransId="{AC0A7A78-8332-4617-9BD3-74D2FBA88315}"/>
    <dgm:cxn modelId="{20074321-BE21-435E-8BA9-3283E32D537C}" type="presOf" srcId="{3640262D-B230-4F0D-A482-DC3947616CAD}" destId="{B849A215-F3A2-4C5E-AD26-B2D06D1FF231}" srcOrd="0" destOrd="0" presId="urn:microsoft.com/office/officeart/2005/8/layout/list1"/>
    <dgm:cxn modelId="{CF83162E-AE1C-4B86-BD6C-83E1A59C14A9}" srcId="{3640262D-B230-4F0D-A482-DC3947616CAD}" destId="{61978F51-0098-4867-AA93-EEE2F69A3D2E}" srcOrd="1" destOrd="0" parTransId="{F8F7AE9A-78ED-4518-872D-9D180E036B8B}" sibTransId="{23775243-D341-4B18-9194-DD684DF2A8F7}"/>
    <dgm:cxn modelId="{EBB2FE62-D53D-406D-A54E-C7F969641586}" srcId="{3640262D-B230-4F0D-A482-DC3947616CAD}" destId="{D03CEB31-0270-46CE-96E7-D0F24996264B}" srcOrd="2" destOrd="0" parTransId="{03D68C1C-4606-4AF5-89F8-956682F29607}" sibTransId="{DF7282D5-6113-4AC6-B132-0D04A28E286E}"/>
    <dgm:cxn modelId="{52633563-D724-49EB-8232-CB3FCBC42352}" type="presOf" srcId="{61978F51-0098-4867-AA93-EEE2F69A3D2E}" destId="{4444FACE-C6A7-4E64-8D16-278DD60C3DA0}" srcOrd="0" destOrd="1" presId="urn:microsoft.com/office/officeart/2005/8/layout/list1"/>
    <dgm:cxn modelId="{EAE54449-6858-4D90-AE84-63A1DCB307D0}" type="presOf" srcId="{AF083CFA-FA72-4AC3-8632-8FD1A3DB91B1}" destId="{53D0AE22-2F3A-4E6B-9E85-37431FB05418}" srcOrd="0" destOrd="0" presId="urn:microsoft.com/office/officeart/2005/8/layout/list1"/>
    <dgm:cxn modelId="{D13CBB54-93D1-45C3-BB49-F57ABDE85E40}" type="presOf" srcId="{276B7F0F-A5E6-4FD1-8888-F06958625CCD}" destId="{53D0AE22-2F3A-4E6B-9E85-37431FB05418}" srcOrd="0" destOrd="1" presId="urn:microsoft.com/office/officeart/2005/8/layout/list1"/>
    <dgm:cxn modelId="{ADFBAE59-ED30-4745-875E-DFB9A939C4D9}" srcId="{0AE3F71D-F8D2-45F5-B10D-3E9C804379A4}" destId="{D5ADA80A-DACF-41CA-997A-4A1212F54874}" srcOrd="1" destOrd="0" parTransId="{27E3F0D9-DC1B-4328-AE09-F7B7628ADFC8}" sibTransId="{DBD284A0-14EF-4795-9A97-34EE6C602E0C}"/>
    <dgm:cxn modelId="{67A31FA0-00EC-4D4C-BD69-D4B105B53DA7}" type="presOf" srcId="{D03CEB31-0270-46CE-96E7-D0F24996264B}" destId="{4444FACE-C6A7-4E64-8D16-278DD60C3DA0}" srcOrd="0" destOrd="2" presId="urn:microsoft.com/office/officeart/2005/8/layout/list1"/>
    <dgm:cxn modelId="{D6C0D9AF-9DFB-4E1E-BD36-CFCD3FAF7E22}" type="presOf" srcId="{D5ADA80A-DACF-41CA-997A-4A1212F54874}" destId="{856D46F6-7D49-4655-AD09-75DFD3C0CC1E}" srcOrd="0" destOrd="0" presId="urn:microsoft.com/office/officeart/2005/8/layout/list1"/>
    <dgm:cxn modelId="{B399DECA-C5F7-42A8-AC4D-AC5906ECAB3B}" type="presOf" srcId="{3640262D-B230-4F0D-A482-DC3947616CAD}" destId="{49D1B539-FBD1-4AA8-9A06-5BAF6342D1BC}" srcOrd="1" destOrd="0" presId="urn:microsoft.com/office/officeart/2005/8/layout/list1"/>
    <dgm:cxn modelId="{B13B61D4-FDD5-4745-B504-2C15D42FBAAB}" srcId="{D5ADA80A-DACF-41CA-997A-4A1212F54874}" destId="{AF083CFA-FA72-4AC3-8632-8FD1A3DB91B1}" srcOrd="0" destOrd="0" parTransId="{D9067C97-9725-42D7-9AA9-95C1846D639E}" sibTransId="{190D7060-B800-447A-8494-0E258AC6412C}"/>
    <dgm:cxn modelId="{B82D58E2-74ED-493D-8FE7-07AEAFD4BC26}" type="presOf" srcId="{0AE3F71D-F8D2-45F5-B10D-3E9C804379A4}" destId="{481190C5-689D-4838-A06B-13092793DE2B}" srcOrd="0" destOrd="0" presId="urn:microsoft.com/office/officeart/2005/8/layout/list1"/>
    <dgm:cxn modelId="{FBD436F0-3D6B-4E88-A1A7-98FCD0016314}" type="presOf" srcId="{D5ADA80A-DACF-41CA-997A-4A1212F54874}" destId="{9E635894-04D1-4860-9301-C59CC017899E}" srcOrd="1" destOrd="0" presId="urn:microsoft.com/office/officeart/2005/8/layout/list1"/>
    <dgm:cxn modelId="{951B3CF2-EC00-4B44-B455-DE6E11AFA207}" type="presOf" srcId="{7A0DF922-9E6E-47C6-8A6B-94F27CC01160}" destId="{4444FACE-C6A7-4E64-8D16-278DD60C3DA0}" srcOrd="0" destOrd="0" presId="urn:microsoft.com/office/officeart/2005/8/layout/list1"/>
    <dgm:cxn modelId="{1E0958F2-7C00-4CC9-BAE1-137368903A95}" srcId="{D5ADA80A-DACF-41CA-997A-4A1212F54874}" destId="{276B7F0F-A5E6-4FD1-8888-F06958625CCD}" srcOrd="1" destOrd="0" parTransId="{D23C378B-B731-48EE-915D-BF45729CFA78}" sibTransId="{719F67A6-834B-452A-8000-AE2834854A54}"/>
    <dgm:cxn modelId="{D6885784-0CA0-4530-8FD8-0C951BE1FB69}" type="presParOf" srcId="{481190C5-689D-4838-A06B-13092793DE2B}" destId="{7BEEF6AF-9248-4CEB-B78A-464107AD2039}" srcOrd="0" destOrd="0" presId="urn:microsoft.com/office/officeart/2005/8/layout/list1"/>
    <dgm:cxn modelId="{8E316652-AA28-4AE1-BE56-8DAA386944B9}" type="presParOf" srcId="{7BEEF6AF-9248-4CEB-B78A-464107AD2039}" destId="{B849A215-F3A2-4C5E-AD26-B2D06D1FF231}" srcOrd="0" destOrd="0" presId="urn:microsoft.com/office/officeart/2005/8/layout/list1"/>
    <dgm:cxn modelId="{8C1F15B5-8575-432E-8E16-238BD956DF2D}" type="presParOf" srcId="{7BEEF6AF-9248-4CEB-B78A-464107AD2039}" destId="{49D1B539-FBD1-4AA8-9A06-5BAF6342D1BC}" srcOrd="1" destOrd="0" presId="urn:microsoft.com/office/officeart/2005/8/layout/list1"/>
    <dgm:cxn modelId="{A4B52B89-4C97-4EE6-9D72-745FD42A44DA}" type="presParOf" srcId="{481190C5-689D-4838-A06B-13092793DE2B}" destId="{0A434B91-11B2-4B8B-A5B6-D8A069414B8B}" srcOrd="1" destOrd="0" presId="urn:microsoft.com/office/officeart/2005/8/layout/list1"/>
    <dgm:cxn modelId="{06FC65C6-9A84-4F10-A6E8-C0C7AD945D2F}" type="presParOf" srcId="{481190C5-689D-4838-A06B-13092793DE2B}" destId="{4444FACE-C6A7-4E64-8D16-278DD60C3DA0}" srcOrd="2" destOrd="0" presId="urn:microsoft.com/office/officeart/2005/8/layout/list1"/>
    <dgm:cxn modelId="{1CD3EE70-6C0C-4878-87AC-8143269AFAE1}" type="presParOf" srcId="{481190C5-689D-4838-A06B-13092793DE2B}" destId="{45E1C419-B560-4BBD-83D3-5D7E0CFA9DA8}" srcOrd="3" destOrd="0" presId="urn:microsoft.com/office/officeart/2005/8/layout/list1"/>
    <dgm:cxn modelId="{AD94248F-1C48-48D9-BEF4-8B566B8473CC}" type="presParOf" srcId="{481190C5-689D-4838-A06B-13092793DE2B}" destId="{C9038280-B7BD-492C-A75A-158403CCBEEA}" srcOrd="4" destOrd="0" presId="urn:microsoft.com/office/officeart/2005/8/layout/list1"/>
    <dgm:cxn modelId="{533BE056-778F-4B1C-A9C6-622E5D2E2E24}" type="presParOf" srcId="{C9038280-B7BD-492C-A75A-158403CCBEEA}" destId="{856D46F6-7D49-4655-AD09-75DFD3C0CC1E}" srcOrd="0" destOrd="0" presId="urn:microsoft.com/office/officeart/2005/8/layout/list1"/>
    <dgm:cxn modelId="{8B4F4934-BD18-4D1A-BFB3-C3FC31D03B2D}" type="presParOf" srcId="{C9038280-B7BD-492C-A75A-158403CCBEEA}" destId="{9E635894-04D1-4860-9301-C59CC017899E}" srcOrd="1" destOrd="0" presId="urn:microsoft.com/office/officeart/2005/8/layout/list1"/>
    <dgm:cxn modelId="{9225AB87-1162-4DBD-80F0-C5B579C86EBD}" type="presParOf" srcId="{481190C5-689D-4838-A06B-13092793DE2B}" destId="{EAEE0E4D-BFB9-48C8-A3BF-F35905DB45D8}" srcOrd="5" destOrd="0" presId="urn:microsoft.com/office/officeart/2005/8/layout/list1"/>
    <dgm:cxn modelId="{A6425BC4-299C-4212-830F-CD31692AF752}" type="presParOf" srcId="{481190C5-689D-4838-A06B-13092793DE2B}" destId="{53D0AE22-2F3A-4E6B-9E85-37431FB0541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4FACE-C6A7-4E64-8D16-278DD60C3DA0}">
      <dsp:nvSpPr>
        <dsp:cNvPr id="0" name=""/>
        <dsp:cNvSpPr/>
      </dsp:nvSpPr>
      <dsp:spPr>
        <a:xfrm>
          <a:off x="0" y="429105"/>
          <a:ext cx="8595360" cy="1702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95" tIns="479044" rIns="667095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300" kern="1200" dirty="0"/>
            <a:t>vyhorenie stabilizátora na </a:t>
          </a:r>
          <a:r>
            <a:rPr lang="sk-SK" sz="2300" kern="1200" dirty="0" err="1"/>
            <a:t>Arduine</a:t>
          </a:r>
          <a:r>
            <a:rPr lang="en-US" sz="2300" kern="1200" dirty="0"/>
            <a:t>;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</a:t>
          </a:r>
          <a:r>
            <a:rPr lang="sk-SK" sz="2300" kern="1200" dirty="0" err="1"/>
            <a:t>kraty</a:t>
          </a:r>
          <a:r>
            <a:rPr lang="en-US" sz="2300" kern="1200" dirty="0"/>
            <a:t>;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300" kern="1200" dirty="0"/>
            <a:t>problémy s veľkosťami súčiastok</a:t>
          </a:r>
          <a:r>
            <a:rPr lang="en-US" sz="2300" kern="1200" dirty="0"/>
            <a:t>.</a:t>
          </a:r>
        </a:p>
      </dsp:txBody>
      <dsp:txXfrm>
        <a:off x="0" y="429105"/>
        <a:ext cx="8595360" cy="1702575"/>
      </dsp:txXfrm>
    </dsp:sp>
    <dsp:sp modelId="{49D1B539-FBD1-4AA8-9A06-5BAF6342D1BC}">
      <dsp:nvSpPr>
        <dsp:cNvPr id="0" name=""/>
        <dsp:cNvSpPr/>
      </dsp:nvSpPr>
      <dsp:spPr>
        <a:xfrm>
          <a:off x="429768" y="89625"/>
          <a:ext cx="6016752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19" tIns="0" rIns="22741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/>
            <a:t>Problémy:</a:t>
          </a:r>
          <a:endParaRPr lang="en-US" sz="2300" kern="1200"/>
        </a:p>
      </dsp:txBody>
      <dsp:txXfrm>
        <a:off x="462912" y="122769"/>
        <a:ext cx="5950464" cy="612672"/>
      </dsp:txXfrm>
    </dsp:sp>
    <dsp:sp modelId="{53D0AE22-2F3A-4E6B-9E85-37431FB05418}">
      <dsp:nvSpPr>
        <dsp:cNvPr id="0" name=""/>
        <dsp:cNvSpPr/>
      </dsp:nvSpPr>
      <dsp:spPr>
        <a:xfrm>
          <a:off x="0" y="2595361"/>
          <a:ext cx="8595360" cy="1666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95" tIns="479044" rIns="667095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d</a:t>
          </a:r>
          <a:r>
            <a:rPr lang="sk-SK" sz="2300" kern="1200" dirty="0" err="1"/>
            <a:t>okázal</a:t>
          </a:r>
          <a:r>
            <a:rPr lang="sk-SK" sz="2300" kern="1200" dirty="0"/>
            <a:t> som si rozvrhnúť svoj čas na dokončenie projektu</a:t>
          </a:r>
          <a:r>
            <a:rPr lang="en-US" sz="2300" kern="1200" dirty="0"/>
            <a:t>;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v</a:t>
          </a:r>
          <a:r>
            <a:rPr lang="sk-SK" sz="2300" kern="1200" dirty="0" err="1"/>
            <a:t>ytvorenie</a:t>
          </a:r>
          <a:r>
            <a:rPr lang="sk-SK" sz="2300" kern="1200" dirty="0"/>
            <a:t> funkčného projektu s dokumentáciou</a:t>
          </a:r>
          <a:r>
            <a:rPr lang="en-US" sz="2300" kern="1200" dirty="0"/>
            <a:t>.</a:t>
          </a:r>
        </a:p>
      </dsp:txBody>
      <dsp:txXfrm>
        <a:off x="0" y="2595361"/>
        <a:ext cx="8595360" cy="1666350"/>
      </dsp:txXfrm>
    </dsp:sp>
    <dsp:sp modelId="{9E635894-04D1-4860-9301-C59CC017899E}">
      <dsp:nvSpPr>
        <dsp:cNvPr id="0" name=""/>
        <dsp:cNvSpPr/>
      </dsp:nvSpPr>
      <dsp:spPr>
        <a:xfrm>
          <a:off x="429768" y="2255881"/>
          <a:ext cx="6016752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19" tIns="0" rIns="22741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kern="1200"/>
            <a:t>Výsledky:</a:t>
          </a:r>
          <a:endParaRPr lang="en-US" sz="2300" kern="1200"/>
        </a:p>
      </dsp:txBody>
      <dsp:txXfrm>
        <a:off x="462912" y="2289025"/>
        <a:ext cx="5950464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C848096-7BC8-024C-8B34-BD69231C2E77}" type="datetimeFigureOut">
              <a:rPr lang="sk-SK" smtClean="0"/>
              <a:t>29. 4. 2024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53248E8-D2C4-6B4E-8AA7-16FF232ABA4E}" type="slidenum">
              <a:rPr lang="sk-SK" smtClean="0"/>
              <a:t>‹#›</a:t>
            </a:fld>
            <a:endParaRPr lang="sk-SK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3115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8096-7BC8-024C-8B34-BD69231C2E77}" type="datetimeFigureOut">
              <a:rPr lang="sk-SK" smtClean="0"/>
              <a:t>29. 4. 2024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48E8-D2C4-6B4E-8AA7-16FF232ABA4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65577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8096-7BC8-024C-8B34-BD69231C2E77}" type="datetimeFigureOut">
              <a:rPr lang="sk-SK" smtClean="0"/>
              <a:t>29. 4. 2024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48E8-D2C4-6B4E-8AA7-16FF232ABA4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73478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8096-7BC8-024C-8B34-BD69231C2E77}" type="datetimeFigureOut">
              <a:rPr lang="sk-SK" smtClean="0"/>
              <a:t>29. 4. 2024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48E8-D2C4-6B4E-8AA7-16FF232ABA4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402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8096-7BC8-024C-8B34-BD69231C2E77}" type="datetimeFigureOut">
              <a:rPr lang="sk-SK" smtClean="0"/>
              <a:t>29. 4. 2024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48E8-D2C4-6B4E-8AA7-16FF232ABA4E}" type="slidenum">
              <a:rPr lang="sk-SK" smtClean="0"/>
              <a:t>‹#›</a:t>
            </a:fld>
            <a:endParaRPr lang="sk-SK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011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8096-7BC8-024C-8B34-BD69231C2E77}" type="datetimeFigureOut">
              <a:rPr lang="sk-SK" smtClean="0"/>
              <a:t>29. 4. 2024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48E8-D2C4-6B4E-8AA7-16FF232ABA4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4264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8096-7BC8-024C-8B34-BD69231C2E77}" type="datetimeFigureOut">
              <a:rPr lang="sk-SK" smtClean="0"/>
              <a:t>29. 4. 2024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48E8-D2C4-6B4E-8AA7-16FF232ABA4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5694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8096-7BC8-024C-8B34-BD69231C2E77}" type="datetimeFigureOut">
              <a:rPr lang="sk-SK" smtClean="0"/>
              <a:t>29. 4. 2024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48E8-D2C4-6B4E-8AA7-16FF232ABA4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04618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8096-7BC8-024C-8B34-BD69231C2E77}" type="datetimeFigureOut">
              <a:rPr lang="sk-SK" smtClean="0"/>
              <a:t>29. 4. 2024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48E8-D2C4-6B4E-8AA7-16FF232ABA4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34650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8096-7BC8-024C-8B34-BD69231C2E77}" type="datetimeFigureOut">
              <a:rPr lang="sk-SK" smtClean="0"/>
              <a:t>29. 4. 2024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48E8-D2C4-6B4E-8AA7-16FF232ABA4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3413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8096-7BC8-024C-8B34-BD69231C2E77}" type="datetimeFigureOut">
              <a:rPr lang="sk-SK" smtClean="0"/>
              <a:t>29. 4. 2024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248E8-D2C4-6B4E-8AA7-16FF232ABA4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32709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C848096-7BC8-024C-8B34-BD69231C2E77}" type="datetimeFigureOut">
              <a:rPr lang="sk-SK" smtClean="0"/>
              <a:t>29. 4. 2024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53248E8-D2C4-6B4E-8AA7-16FF232ABA4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6505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%3A%2F%2Fdownload.blender.org%2Fbranding%2Fblender_logo_socket.png&amp;tbnid=PeeU0QxFsRAVYM&amp;vet=12ahUKEwir1vPpltuDAxX20wIHHQPmAokQMygBegQIARBS..i&amp;imgrefurl=https%3A%2F%2Fwww.blender.org%2Fabout%2Flogo%2F&amp;docid=h_CxfMiDpv9Z8M&amp;w=1800&amp;h=550&amp;q=blender%20logo&amp;client=firefox-b-d&amp;ved=2ahUKEwir1vPpltuDAxX20wIHHQPmAokQMygBegQIARB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3000"/>
                <a:satMod val="150000"/>
                <a:shade val="98000"/>
                <a:lumMod val="54000"/>
                <a:lumOff val="46000"/>
              </a:schemeClr>
            </a:gs>
            <a:gs pos="68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C6C9B6-ACA0-9C2D-EFCF-DF9FDA2DA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b="1" dirty="0"/>
              <a:t>Model Toyoty AE86 na ovládanie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DED715-AC85-E740-B924-03AEBFAE0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1035" y="5328744"/>
            <a:ext cx="3426372" cy="1400503"/>
          </a:xfrm>
        </p:spPr>
        <p:txBody>
          <a:bodyPr/>
          <a:lstStyle/>
          <a:p>
            <a:r>
              <a:rPr lang="sk-SK" dirty="0"/>
              <a:t>Matúš Kicák</a:t>
            </a:r>
          </a:p>
          <a:p>
            <a:r>
              <a:rPr lang="sk-SK" dirty="0"/>
              <a:t>4.B</a:t>
            </a:r>
          </a:p>
        </p:txBody>
      </p:sp>
    </p:spTree>
    <p:extLst>
      <p:ext uri="{BB962C8B-B14F-4D97-AF65-F5344CB8AC3E}">
        <p14:creationId xmlns:p14="http://schemas.microsoft.com/office/powerpoint/2010/main" val="93510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26A2056-0FF4-3DE1-B019-1181E7D90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476" y="5292323"/>
            <a:ext cx="9692640" cy="1325562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k-SK" sz="3600" dirty="0"/>
              <a:t>Poskladanie a namaľovanie všetkých súčiastok</a:t>
            </a:r>
          </a:p>
        </p:txBody>
      </p:sp>
      <p:pic>
        <p:nvPicPr>
          <p:cNvPr id="5" name="Obrázok 4" descr="Obrázok, na ktorom je auto, vozidlo, hračkárske auto, pozemné vozidlo&#10;&#10;Automaticky generovaný popis">
            <a:extLst>
              <a:ext uri="{FF2B5EF4-FFF2-40B4-BE49-F238E27FC236}">
                <a16:creationId xmlns:a16="http://schemas.microsoft.com/office/drawing/2014/main" id="{64870FB7-302D-8219-CB69-1191C39D8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13" y="599640"/>
            <a:ext cx="8192277" cy="461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27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0431E-0B04-44A1-9C51-531E28D1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8EBD83A-8404-0F1D-C9A5-B53E66D0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98" y="365760"/>
            <a:ext cx="9692640" cy="1325562"/>
          </a:xfrm>
        </p:spPr>
        <p:txBody>
          <a:bodyPr>
            <a:normAutofit/>
          </a:bodyPr>
          <a:lstStyle/>
          <a:p>
            <a:r>
              <a:rPr lang="sk-SK" b="1" dirty="0"/>
              <a:t>POUŽITÉ SÚČIASTKY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DBA5B67-8CE0-2327-B76A-FB31B8B73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98" y="1828800"/>
            <a:ext cx="8595360" cy="4351337"/>
          </a:xfrm>
        </p:spPr>
        <p:txBody>
          <a:bodyPr>
            <a:normAutofit/>
          </a:bodyPr>
          <a:lstStyle/>
          <a:p>
            <a:r>
              <a:rPr lang="sk-SK" sz="2400" dirty="0"/>
              <a:t>batérie 18650,</a:t>
            </a:r>
          </a:p>
          <a:p>
            <a:r>
              <a:rPr lang="sk-SK" sz="2400" dirty="0" err="1"/>
              <a:t>arduino</a:t>
            </a:r>
            <a:r>
              <a:rPr lang="sk-SK" sz="2400" dirty="0"/>
              <a:t> pro mini,</a:t>
            </a:r>
          </a:p>
          <a:p>
            <a:r>
              <a:rPr lang="sk-SK" sz="2400" b="1" dirty="0"/>
              <a:t>nrf24l01</a:t>
            </a:r>
            <a:r>
              <a:rPr lang="sk-SK" sz="2400" dirty="0"/>
              <a:t> a </a:t>
            </a:r>
            <a:r>
              <a:rPr lang="sk-SK" sz="2400" b="1" dirty="0"/>
              <a:t>Nef24l01 </a:t>
            </a:r>
            <a:r>
              <a:rPr lang="sk-SK" sz="2400" b="1" dirty="0" err="1"/>
              <a:t>pa</a:t>
            </a:r>
            <a:r>
              <a:rPr lang="sk-SK" sz="2400" b="1" dirty="0"/>
              <a:t>/</a:t>
            </a:r>
            <a:r>
              <a:rPr lang="sk-SK" sz="2400" b="1" dirty="0" err="1"/>
              <a:t>lna</a:t>
            </a:r>
            <a:r>
              <a:rPr lang="sk-SK" sz="2400" dirty="0"/>
              <a:t>,</a:t>
            </a:r>
          </a:p>
          <a:p>
            <a:r>
              <a:rPr lang="sk-SK" sz="2400" dirty="0"/>
              <a:t>dc motor a motor </a:t>
            </a:r>
            <a:r>
              <a:rPr lang="sk-SK" sz="2400" dirty="0" err="1"/>
              <a:t>driver</a:t>
            </a:r>
            <a:r>
              <a:rPr lang="sk-SK" sz="2400" dirty="0"/>
              <a:t> </a:t>
            </a:r>
            <a:r>
              <a:rPr lang="sk-SK" sz="2400" b="1" dirty="0"/>
              <a:t>drv8833</a:t>
            </a:r>
            <a:r>
              <a:rPr lang="sk-SK" sz="2400" dirty="0"/>
              <a:t>,</a:t>
            </a:r>
          </a:p>
          <a:p>
            <a:r>
              <a:rPr lang="sk-SK" sz="2400" dirty="0" err="1"/>
              <a:t>servo</a:t>
            </a:r>
            <a:r>
              <a:rPr lang="sk-SK" sz="2400" dirty="0"/>
              <a:t> motor,</a:t>
            </a:r>
          </a:p>
          <a:p>
            <a:r>
              <a:rPr lang="sk-SK" sz="2400" dirty="0" err="1"/>
              <a:t>led</a:t>
            </a:r>
            <a:r>
              <a:rPr lang="sk-SK" sz="2400" dirty="0"/>
              <a:t> pásik,</a:t>
            </a:r>
          </a:p>
          <a:p>
            <a:r>
              <a:rPr lang="sk-SK" sz="2400" dirty="0"/>
              <a:t>regulátor napätia </a:t>
            </a:r>
            <a:r>
              <a:rPr lang="sk-SK" sz="2400" b="1" dirty="0"/>
              <a:t>LM2596</a:t>
            </a:r>
            <a:r>
              <a:rPr lang="sk-SK" sz="2400" dirty="0"/>
              <a:t>,</a:t>
            </a:r>
          </a:p>
          <a:p>
            <a:r>
              <a:rPr lang="sk-SK" sz="2400" dirty="0"/>
              <a:t>potenciometre, kondenzátory, tlačítka, </a:t>
            </a:r>
            <a:r>
              <a:rPr lang="sk-SK" sz="2400" dirty="0" err="1"/>
              <a:t>joysticky</a:t>
            </a:r>
            <a:r>
              <a:rPr lang="sk-SK" sz="2400" dirty="0"/>
              <a:t>.</a:t>
            </a:r>
          </a:p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24749-EEE0-49C9-9ABF-97B171A3E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/>
          </a:p>
        </p:txBody>
      </p:sp>
      <p:pic>
        <p:nvPicPr>
          <p:cNvPr id="14" name="Obrázok 13">
            <a:extLst>
              <a:ext uri="{FF2B5EF4-FFF2-40B4-BE49-F238E27FC236}">
                <a16:creationId xmlns:a16="http://schemas.microsoft.com/office/drawing/2014/main" id="{45429087-3195-3687-ADEC-71B7A5DF3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017" y="560045"/>
            <a:ext cx="3278253" cy="2870066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A74EBB21-B081-1457-32AB-62805FD48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017" y="2652774"/>
            <a:ext cx="2464785" cy="2359901"/>
          </a:xfrm>
          <a:prstGeom prst="rect">
            <a:avLst/>
          </a:prstGeom>
        </p:spPr>
      </p:pic>
      <p:pic>
        <p:nvPicPr>
          <p:cNvPr id="20" name="Obrázok 19" descr="Obrázok, na ktorom je elektronika, okruh, elektrinžinierstvo, súčiastka obvodu&#10;&#10;Automaticky generovaný popis">
            <a:extLst>
              <a:ext uri="{FF2B5EF4-FFF2-40B4-BE49-F238E27FC236}">
                <a16:creationId xmlns:a16="http://schemas.microsoft.com/office/drawing/2014/main" id="{4C257399-51C5-F8EC-7A47-DC40CDBA9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66" y="4406162"/>
            <a:ext cx="2407412" cy="2011673"/>
          </a:xfrm>
          <a:prstGeom prst="rect">
            <a:avLst/>
          </a:prstGeom>
        </p:spPr>
      </p:pic>
      <p:pic>
        <p:nvPicPr>
          <p:cNvPr id="26" name="Obrázok 25" descr="Obrázok, na ktorom je módny doplnok, náramok, doplnok, obojok&#10;&#10;Automaticky generovaný popis">
            <a:extLst>
              <a:ext uri="{FF2B5EF4-FFF2-40B4-BE49-F238E27FC236}">
                <a16:creationId xmlns:a16="http://schemas.microsoft.com/office/drawing/2014/main" id="{28F3DCF5-2B97-C1BF-E3F7-1A15FF52B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617" y="5238064"/>
            <a:ext cx="1670690" cy="1090880"/>
          </a:xfrm>
          <a:prstGeom prst="rect">
            <a:avLst/>
          </a:prstGeom>
        </p:spPr>
      </p:pic>
      <p:pic>
        <p:nvPicPr>
          <p:cNvPr id="28" name="Obrázok 27" descr="Obrázok, na ktorom je valec&#10;&#10;Automaticky generovaný popis">
            <a:extLst>
              <a:ext uri="{FF2B5EF4-FFF2-40B4-BE49-F238E27FC236}">
                <a16:creationId xmlns:a16="http://schemas.microsoft.com/office/drawing/2014/main" id="{3F761529-0743-6B2D-9B0B-FAB3B94E9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3469" y="424321"/>
            <a:ext cx="2187672" cy="1707755"/>
          </a:xfrm>
          <a:prstGeom prst="rect">
            <a:avLst/>
          </a:prstGeom>
        </p:spPr>
      </p:pic>
      <p:pic>
        <p:nvPicPr>
          <p:cNvPr id="30" name="Obrázok 29" descr="Obrázok, na ktorom je kábel&#10;&#10;Automaticky generovaný popis">
            <a:extLst>
              <a:ext uri="{FF2B5EF4-FFF2-40B4-BE49-F238E27FC236}">
                <a16:creationId xmlns:a16="http://schemas.microsoft.com/office/drawing/2014/main" id="{FC8FD893-1EAD-A5D1-628C-6E59B5AFF4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1234" y="2881959"/>
            <a:ext cx="2115188" cy="1714222"/>
          </a:xfrm>
          <a:prstGeom prst="rect">
            <a:avLst/>
          </a:prstGeom>
        </p:spPr>
      </p:pic>
      <p:pic>
        <p:nvPicPr>
          <p:cNvPr id="32" name="Obrázok 31" descr="Obrázok, na ktorom je elektronika, elektrinžinierstvo, okruh, elektronická súčiastka&#10;&#10;Automaticky generovaný popis">
            <a:extLst>
              <a:ext uri="{FF2B5EF4-FFF2-40B4-BE49-F238E27FC236}">
                <a16:creationId xmlns:a16="http://schemas.microsoft.com/office/drawing/2014/main" id="{AD1701D1-3B2D-7F64-A17C-DDA4DA303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1797" y="1911262"/>
            <a:ext cx="1979520" cy="183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41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49CD4B-B698-549F-B1AD-1EDEB9885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6000" b="1" dirty="0"/>
              <a:t>POUŽITÝ SOFTWARE</a:t>
            </a:r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443A9CF7-9A3B-3570-3699-AD84DD353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9033" y="2116804"/>
            <a:ext cx="3374442" cy="3374442"/>
          </a:xfrm>
        </p:spPr>
      </p:pic>
      <p:pic>
        <p:nvPicPr>
          <p:cNvPr id="1026" name="Picture 2" descr="Logo — blender.org">
            <a:hlinkClick r:id="rId3"/>
            <a:extLst>
              <a:ext uri="{FF2B5EF4-FFF2-40B4-BE49-F238E27FC236}">
                <a16:creationId xmlns:a16="http://schemas.microsoft.com/office/drawing/2014/main" id="{BF6EC325-8794-EE82-595D-476CE3E80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513" y="3141245"/>
            <a:ext cx="4302456" cy="132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048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C6DD6B-19CA-63EE-730F-F1F12C817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6000" b="1" dirty="0"/>
              <a:t>VÝSLEDKY A ZÁVERY</a:t>
            </a:r>
          </a:p>
        </p:txBody>
      </p:sp>
      <p:graphicFrame>
        <p:nvGraphicFramePr>
          <p:cNvPr id="5" name="Zástupný objekt pre obsah 2">
            <a:extLst>
              <a:ext uri="{FF2B5EF4-FFF2-40B4-BE49-F238E27FC236}">
                <a16:creationId xmlns:a16="http://schemas.microsoft.com/office/drawing/2014/main" id="{F8727EF5-B302-12E4-C629-A3C5F98441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8408857"/>
              </p:ext>
            </p:extLst>
          </p:nvPr>
        </p:nvGraphicFramePr>
        <p:xfrm>
          <a:off x="1261872" y="1853293"/>
          <a:ext cx="859536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2281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DBBD9DE-9A0A-982D-D71C-214E314E5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600" y="758952"/>
            <a:ext cx="5157591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 b="1" dirty="0">
                <a:solidFill>
                  <a:srgbClr val="FFFFFF"/>
                </a:solidFill>
              </a:rPr>
              <a:t>OTÁZKY</a:t>
            </a: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Zástupný objekt pre obsah 24" descr="Otáznik výplň plnou farbou">
            <a:extLst>
              <a:ext uri="{FF2B5EF4-FFF2-40B4-BE49-F238E27FC236}">
                <a16:creationId xmlns:a16="http://schemas.microsoft.com/office/drawing/2014/main" id="{3433E7F9-D048-C040-81D9-C5FAD84D74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87" y="1566474"/>
            <a:ext cx="3718563" cy="371856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25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B275D7F-6C85-CC18-5E81-8FA26FA19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028699"/>
            <a:ext cx="9418320" cy="38620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b="1"/>
              <a:t>ĎAKUJEM ZA POZORNOSŤ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1500" y="5097592"/>
            <a:ext cx="59639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707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7A5DC9-8CF4-8EC0-A853-05F254D69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290" y="365760"/>
            <a:ext cx="5997678" cy="1325562"/>
          </a:xfrm>
        </p:spPr>
        <p:txBody>
          <a:bodyPr>
            <a:normAutofit/>
          </a:bodyPr>
          <a:lstStyle/>
          <a:p>
            <a:r>
              <a:rPr lang="sk-SK" b="1"/>
              <a:t>VÝBER TÉMY</a:t>
            </a:r>
          </a:p>
        </p:txBody>
      </p:sp>
      <p:pic>
        <p:nvPicPr>
          <p:cNvPr id="5" name="Picture 4" descr="Veľa otáznikov na čiernom pozadí">
            <a:extLst>
              <a:ext uri="{FF2B5EF4-FFF2-40B4-BE49-F238E27FC236}">
                <a16:creationId xmlns:a16="http://schemas.microsoft.com/office/drawing/2014/main" id="{110474BA-7A1F-485C-70A4-1153D6340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09" r="2" b="2"/>
          <a:stretch/>
        </p:blipFill>
        <p:spPr>
          <a:xfrm>
            <a:off x="20" y="10"/>
            <a:ext cx="4653291" cy="6857990"/>
          </a:xfrm>
          <a:prstGeom prst="rect">
            <a:avLst/>
          </a:prstGeom>
        </p:spPr>
      </p:pic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AD05FBB-95A2-FC50-593D-33F0C367A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290" y="2005739"/>
            <a:ext cx="6296268" cy="4174398"/>
          </a:xfrm>
        </p:spPr>
        <p:txBody>
          <a:bodyPr>
            <a:normAutofit/>
          </a:bodyPr>
          <a:lstStyle/>
          <a:p>
            <a:r>
              <a:rPr lang="sk-SK" sz="2000" dirty="0"/>
              <a:t>Záľuba v programovaní </a:t>
            </a:r>
            <a:r>
              <a:rPr lang="sk-SK" sz="2000" dirty="0" err="1"/>
              <a:t>arduina</a:t>
            </a:r>
            <a:r>
              <a:rPr lang="en-US" sz="2000" dirty="0"/>
              <a:t>.</a:t>
            </a:r>
            <a:endParaRPr lang="sk-SK" sz="2000" dirty="0"/>
          </a:p>
          <a:p>
            <a:r>
              <a:rPr lang="sk-SK" sz="2000" dirty="0"/>
              <a:t>Túžba vytvoriť nejaký komplexnejší projekt</a:t>
            </a:r>
            <a:r>
              <a:rPr lang="en-US" sz="2000" dirty="0"/>
              <a:t>.</a:t>
            </a:r>
            <a:endParaRPr lang="sk-SK" sz="2000" dirty="0"/>
          </a:p>
          <a:p>
            <a:r>
              <a:rPr lang="sk-SK" sz="2000" dirty="0"/>
              <a:t>Vyskúšanie procesu tvorenia rozsiahlejšieho projektu, ktorý si musím rozplánovať dopredu</a:t>
            </a:r>
            <a:r>
              <a:rPr lang="en-US" sz="2000" dirty="0"/>
              <a:t>.</a:t>
            </a:r>
            <a:endParaRPr lang="sk-SK" sz="2000" dirty="0"/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12964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B525D4-066C-68D9-F863-ECB422000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6000" b="1" dirty="0"/>
              <a:t>CIELE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B5320C8-CF31-09EA-FE7C-14D802903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sk-SK" sz="25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Navrhnúť mechanizmy pohybov a karosériu autíčka.</a:t>
            </a:r>
            <a:endParaRPr lang="sk-SK" sz="2500" kern="0" dirty="0">
              <a:effectLst/>
              <a:ea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sk-SK" sz="2500" kern="0" dirty="0">
                <a:effectLst/>
                <a:ea typeface="Calibri" panose="020F0502020204030204" pitchFamily="34" charset="0"/>
              </a:rPr>
              <a:t>Osadiť všetky potrebné súčiastky do projektu.</a:t>
            </a:r>
            <a:endParaRPr lang="sk-SK" sz="25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sk-SK" sz="2500" kern="0" dirty="0">
                <a:effectLst/>
                <a:ea typeface="Calibri" panose="020F0502020204030204" pitchFamily="34" charset="0"/>
              </a:rPr>
              <a:t>Naprogramovať funkcie.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sk-SK" sz="25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Odprezentovať projekt.</a:t>
            </a:r>
          </a:p>
          <a:p>
            <a:endParaRPr lang="sk-SK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49017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1DCF8D31-1922-CCC9-B16E-80BFC4115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2223" b="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074CA3A-03BF-5462-D1EC-6A2EA2BAE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95" y="410546"/>
            <a:ext cx="9418320" cy="19454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b="1" dirty="0"/>
              <a:t>Post</a:t>
            </a:r>
            <a:r>
              <a:rPr lang="sk-SK" sz="6000" b="1" dirty="0"/>
              <a:t>u</a:t>
            </a:r>
            <a:r>
              <a:rPr lang="en-US" sz="6000" b="1" dirty="0"/>
              <a:t>p </a:t>
            </a:r>
            <a:r>
              <a:rPr lang="sk-SK" sz="6000" b="1" dirty="0"/>
              <a:t>vytvorenia autíčka na ovládanie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524090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1110D09-6C92-121B-1A94-8FEB22C15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4" y="2883159"/>
            <a:ext cx="5324299" cy="1091681"/>
          </a:xfrm>
        </p:spPr>
        <p:txBody>
          <a:bodyPr>
            <a:no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sk-SK" sz="4000" b="1" dirty="0"/>
              <a:t>Vymodelovanie súčiastok</a:t>
            </a:r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8A95CFB8-4B73-9D11-605B-1AB1D5E8E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943" y="0"/>
            <a:ext cx="6793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85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FBB176-B6C1-4B5A-AADA-F930947E0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2040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18CDC34-0F26-409D-B10F-578D4DCC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796BA71-4F65-B958-F21C-D7A2B968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Naspájkovani</a:t>
            </a:r>
            <a:r>
              <a:rPr lang="sk-SK" sz="4000" dirty="0"/>
              <a:t>e</a:t>
            </a:r>
            <a:r>
              <a:rPr lang="en-US" sz="4000" dirty="0"/>
              <a:t> </a:t>
            </a:r>
            <a:r>
              <a:rPr lang="sk-SK" sz="4000" dirty="0"/>
              <a:t>súčiastok</a:t>
            </a:r>
            <a:r>
              <a:rPr lang="en-US" sz="4000" dirty="0"/>
              <a:t> </a:t>
            </a:r>
            <a:r>
              <a:rPr lang="sk-SK" sz="4000" dirty="0"/>
              <a:t>n</a:t>
            </a:r>
            <a:r>
              <a:rPr lang="en-US" sz="4000" dirty="0"/>
              <a:t>a pl</a:t>
            </a:r>
            <a:r>
              <a:rPr lang="sk-SK" sz="4000" dirty="0"/>
              <a:t>o</a:t>
            </a:r>
            <a:r>
              <a:rPr lang="en-US" sz="4000" dirty="0"/>
              <a:t>š</a:t>
            </a:r>
            <a:r>
              <a:rPr lang="sk-SK" sz="4000" dirty="0"/>
              <a:t>n</a:t>
            </a:r>
            <a:r>
              <a:rPr lang="en-US" sz="4000" dirty="0"/>
              <a:t>é </a:t>
            </a:r>
            <a:r>
              <a:rPr lang="sk-SK" sz="4000" dirty="0"/>
              <a:t>spoje</a:t>
            </a:r>
            <a:endParaRPr lang="en-US" sz="4000" dirty="0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12E18CED-D78A-44AB-31B4-915B8CC07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31" b="-2"/>
          <a:stretch/>
        </p:blipFill>
        <p:spPr bwMode="auto">
          <a:xfrm>
            <a:off x="1097280" y="1026268"/>
            <a:ext cx="4616874" cy="3052865"/>
          </a:xfrm>
          <a:prstGeom prst="rect">
            <a:avLst/>
          </a:prstGeom>
          <a:noFill/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98DFDF93-21B0-3B05-5B03-B88332FDA5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r="14348" b="-2"/>
          <a:stretch/>
        </p:blipFill>
        <p:spPr bwMode="auto">
          <a:xfrm>
            <a:off x="6035886" y="1014697"/>
            <a:ext cx="4616874" cy="30760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5313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01A32B6C-5F16-A837-3EA0-D914FF56AE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960" y="277683"/>
            <a:ext cx="9240142" cy="5012773"/>
          </a:xfrm>
          <a:prstGeom prst="rect">
            <a:avLst/>
          </a:prstGeom>
          <a:noFill/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6F78A40-221D-A98B-A187-CCE2BD9EA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107" y="4632949"/>
            <a:ext cx="4572000" cy="1947368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k-SK" sz="4000" dirty="0"/>
              <a:t>Zapojenie súčiastok podľa danej schémy</a:t>
            </a:r>
          </a:p>
        </p:txBody>
      </p:sp>
    </p:spTree>
    <p:extLst>
      <p:ext uri="{BB962C8B-B14F-4D97-AF65-F5344CB8AC3E}">
        <p14:creationId xmlns:p14="http://schemas.microsoft.com/office/powerpoint/2010/main" val="2911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A8E7E80-ED73-160F-06A4-98C487817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2825" y="2620879"/>
            <a:ext cx="4372510" cy="16162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sk-SK" sz="3800" dirty="0"/>
              <a:t>Poskladanie</a:t>
            </a:r>
            <a:r>
              <a:rPr lang="en-US" sz="3800" dirty="0"/>
              <a:t> </a:t>
            </a:r>
            <a:r>
              <a:rPr lang="sk-SK" sz="3800" dirty="0"/>
              <a:t>autíčka</a:t>
            </a:r>
            <a:r>
              <a:rPr lang="en-US" sz="3800" dirty="0"/>
              <a:t> </a:t>
            </a:r>
            <a:r>
              <a:rPr lang="sk-SK" sz="3800" dirty="0"/>
              <a:t>dokopy</a:t>
            </a:r>
            <a:endParaRPr lang="en-US" sz="3800" dirty="0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3C6892DC-9BD7-E25B-403A-EB58E220B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1483306"/>
            <a:ext cx="6918025" cy="38913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2408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9C3761CF-A798-B130-0C98-3CFCCADA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5BAF3663-E0E3-5F2A-B10A-9F2CAE180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526" y="1095731"/>
            <a:ext cx="5346441" cy="132556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k-SK" dirty="0"/>
              <a:t>Naprogramovanie </a:t>
            </a:r>
            <a:br>
              <a:rPr lang="sk-SK" dirty="0"/>
            </a:br>
            <a:r>
              <a:rPr lang="sk-SK" dirty="0"/>
              <a:t>funkcií</a:t>
            </a:r>
          </a:p>
        </p:txBody>
      </p:sp>
    </p:spTree>
    <p:extLst>
      <p:ext uri="{BB962C8B-B14F-4D97-AF65-F5344CB8AC3E}">
        <p14:creationId xmlns:p14="http://schemas.microsoft.com/office/powerpoint/2010/main" val="3204063149"/>
      </p:ext>
    </p:extLst>
  </p:cSld>
  <p:clrMapOvr>
    <a:masterClrMapping/>
  </p:clrMapOvr>
</p:sld>
</file>

<file path=ppt/theme/theme1.xml><?xml version="1.0" encoding="utf-8"?>
<a:theme xmlns:a="http://schemas.openxmlformats.org/drawingml/2006/main" name="Pohľad">
  <a:themeElements>
    <a:clrScheme name="Pohľad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Pohľad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Pohľad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Pohľad</Template>
  <TotalTime>297</TotalTime>
  <Words>178</Words>
  <Application>Microsoft Office PowerPoint</Application>
  <PresentationFormat>Širokouhlá</PresentationFormat>
  <Paragraphs>40</Paragraphs>
  <Slides>15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Schoolbook</vt:lpstr>
      <vt:lpstr>Wingdings 2</vt:lpstr>
      <vt:lpstr>Pohľad</vt:lpstr>
      <vt:lpstr>Model Toyoty AE86 na ovládanie</vt:lpstr>
      <vt:lpstr>VÝBER TÉMY</vt:lpstr>
      <vt:lpstr>CIELE PRÁCE</vt:lpstr>
      <vt:lpstr>Postup vytvorenia autíčka na ovládanie</vt:lpstr>
      <vt:lpstr>Vymodelovanie súčiastok</vt:lpstr>
      <vt:lpstr>Naspájkovanie súčiastok na plošné spoje</vt:lpstr>
      <vt:lpstr>Zapojenie súčiastok podľa danej schémy</vt:lpstr>
      <vt:lpstr>Poskladanie autíčka dokopy</vt:lpstr>
      <vt:lpstr>Naprogramovanie  funkcií</vt:lpstr>
      <vt:lpstr>Poskladanie a namaľovanie všetkých súčiastok</vt:lpstr>
      <vt:lpstr>POUŽITÉ SÚČIASTKY</vt:lpstr>
      <vt:lpstr>POUŽITÝ SOFTWARE</vt:lpstr>
      <vt:lpstr>VÝSLEDKY A ZÁVERY</vt:lpstr>
      <vt:lpstr>OTÁZKY</vt:lpstr>
      <vt:lpstr>ĎAKUJEM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NÁZOV PRÁCE</dc:title>
  <dc:creator>Andrea Singliarova</dc:creator>
  <cp:lastModifiedBy>Matúš Kicák</cp:lastModifiedBy>
  <cp:revision>19</cp:revision>
  <dcterms:created xsi:type="dcterms:W3CDTF">2024-01-03T08:39:49Z</dcterms:created>
  <dcterms:modified xsi:type="dcterms:W3CDTF">2024-04-29T18:50:38Z</dcterms:modified>
</cp:coreProperties>
</file>